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148" d="100"/>
          <a:sy n="148" d="100"/>
        </p:scale>
        <p:origin x="132" y="16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11/03/2025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11/03/2025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11/03/2025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11/03/2025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11/03/2025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11/03/2025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11/03/2025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11/03/2025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11/03/2025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11/03/2025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11/03/2025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11/03/2025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11/03/2025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11/03/2025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11/03/2025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11/03/2025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11/03/2025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11/03/2025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11/03/2025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11/03/2025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purl.org/dc/dcmitype/"/>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http://www.w3.org/XML/1998/namespace"/>
    <ds:schemaRef ds:uri="http://schemas.microsoft.com/office/2006/metadata/properties"/>
    <ds:schemaRef ds:uri="http://schemas.microsoft.com/sharepoint/v3"/>
    <ds:schemaRef ds:uri="http://purl.org/dc/term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807</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aricher</cp:lastModifiedBy>
  <cp:revision>101</cp:revision>
  <dcterms:created xsi:type="dcterms:W3CDTF">2020-03-05T15:21:24Z</dcterms:created>
  <dcterms:modified xsi:type="dcterms:W3CDTF">2025-03-11T15:49:07Z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